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546" y="-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F2-4458-BB85-ECA61267C7B5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F2-4458-BB85-ECA61267C7B5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F2-4458-BB85-ECA61267C7B5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F2-4458-BB85-ECA61267C7B5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F2-4458-BB85-ECA61267C7B5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2F2-4458-BB85-ECA61267C7B5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2F2-4458-BB85-ECA61267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22-4CA6-9090-760E99DD76F3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22-4CA6-9090-760E99DD76F3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22-4CA6-9090-760E99DD76F3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522-4CA6-9090-760E99DD76F3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522-4CA6-9090-760E99DD76F3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522-4CA6-9090-760E99DD76F3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522-4CA6-9090-760E99DD7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4C093E5-8CBC-4BB0-9232-695591771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43853"/>
              </p:ext>
            </p:extLst>
          </p:nvPr>
        </p:nvGraphicFramePr>
        <p:xfrm>
          <a:off x="6034135" y="1647946"/>
          <a:ext cx="5460270" cy="356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9440973C-54A4-4336-90CF-6D8399605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50" y="970776"/>
            <a:ext cx="4507271" cy="5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91D79B5-E8B9-4913-95C0-F91E4162AE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817412"/>
              </p:ext>
            </p:extLst>
          </p:nvPr>
        </p:nvGraphicFramePr>
        <p:xfrm>
          <a:off x="6096000" y="1646450"/>
          <a:ext cx="5336886" cy="356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D21012B-7705-4A1D-A517-71E9E8FA6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2" y="891848"/>
            <a:ext cx="4644687" cy="5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219606" y="434407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17406BFD-6E6A-4F25-8603-BB3287338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5" b="57690"/>
          <a:stretch/>
        </p:blipFill>
        <p:spPr>
          <a:xfrm>
            <a:off x="3177384" y="3824148"/>
            <a:ext cx="5421331" cy="58846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495B96E-A851-4D3C-B363-997784A6B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0" r="855"/>
          <a:stretch/>
        </p:blipFill>
        <p:spPr>
          <a:xfrm>
            <a:off x="3177385" y="2445390"/>
            <a:ext cx="5421331" cy="5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781</Words>
  <Application>Microsoft Office PowerPoint</Application>
  <PresentationFormat>Widescreen</PresentationFormat>
  <Paragraphs>314</Paragraphs>
  <Slides>23</Slides>
  <Notes>22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RAFAEL DA SILVA COELHO</cp:lastModifiedBy>
  <cp:revision>111</cp:revision>
  <dcterms:created xsi:type="dcterms:W3CDTF">2021-04-19T23:05:58Z</dcterms:created>
  <dcterms:modified xsi:type="dcterms:W3CDTF">2021-06-16T20:50:16Z</dcterms:modified>
</cp:coreProperties>
</file>